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163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48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77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34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5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300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00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50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78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098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11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35175-90FF-4736-92E2-9E911CCD1983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748FB-E930-4B06-8471-50FD794F1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83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1195387"/>
            <a:ext cx="5962650" cy="44672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0" y="1195387"/>
            <a:ext cx="26270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épines</a:t>
            </a:r>
            <a:endParaRPr lang="fr-FR" sz="6600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904343" y="2148114"/>
            <a:ext cx="1654628" cy="85634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586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914" y="2384896"/>
            <a:ext cx="406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muselière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4278071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596" y="2921000"/>
            <a:ext cx="2964089" cy="29640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2227"/>
            <a:ext cx="5249243" cy="35256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22495" y="3067730"/>
            <a:ext cx="26270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un boulon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22141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09" t="2286"/>
          <a:stretch/>
        </p:blipFill>
        <p:spPr>
          <a:xfrm>
            <a:off x="1640114" y="130628"/>
            <a:ext cx="7482114" cy="55843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97580" y="1758913"/>
            <a:ext cx="26270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Il est fort</a:t>
            </a:r>
            <a:endParaRPr lang="fr-FR" sz="6600" dirty="0"/>
          </a:p>
        </p:txBody>
      </p:sp>
      <p:sp>
        <p:nvSpPr>
          <p:cNvPr id="7" name="TextBox 6"/>
          <p:cNvSpPr txBox="1"/>
          <p:nvPr/>
        </p:nvSpPr>
        <p:spPr>
          <a:xfrm>
            <a:off x="8231352" y="909827"/>
            <a:ext cx="26270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Il est faible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23663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57" y="170070"/>
            <a:ext cx="4762500" cy="4762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40622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un marteau</a:t>
            </a:r>
            <a:endParaRPr lang="fr-FR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011" y="2718457"/>
            <a:ext cx="8272989" cy="4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6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4071" y="2032793"/>
            <a:ext cx="3497149" cy="34971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48229" y="924797"/>
            <a:ext cx="406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honte</a:t>
            </a:r>
            <a:endParaRPr lang="fr-FR" sz="6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220" y="2108991"/>
            <a:ext cx="4714875" cy="4714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593" y="407232"/>
            <a:ext cx="4579407" cy="325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8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urdiscount.com/2879-thickbox_default/tube-de-peinture-a-l-huile-fine-45ml-amt-rouge-cramois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9"/>
          <a:stretch/>
        </p:blipFill>
        <p:spPr bwMode="auto">
          <a:xfrm>
            <a:off x="2332718" y="101600"/>
            <a:ext cx="7620000" cy="642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74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080" y="0"/>
            <a:ext cx="8112806" cy="54038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78400" y="5403867"/>
            <a:ext cx="406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/>
              <a:t>étoiles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390998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4536"/>
          <a:stretch/>
        </p:blipFill>
        <p:spPr>
          <a:xfrm>
            <a:off x="393545" y="2043339"/>
            <a:ext cx="6499081" cy="37188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742" y="525126"/>
            <a:ext cx="4488543" cy="337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6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9315" y="1504837"/>
            <a:ext cx="5281839" cy="385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1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14</Words>
  <Application>Microsoft Office PowerPoint</Application>
  <PresentationFormat>Widescreen</PresentationFormat>
  <Paragraphs>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2016-03-23T11:35:37Z</dcterms:created>
  <dcterms:modified xsi:type="dcterms:W3CDTF">2016-03-24T17:26:48Z</dcterms:modified>
</cp:coreProperties>
</file>